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9753600" cy="5486400"/>
  <p:notesSz cx="9753600" cy="548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24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1700784"/>
            <a:ext cx="8290560" cy="1152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3072384"/>
            <a:ext cx="6827520" cy="137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261872"/>
            <a:ext cx="4242816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261872"/>
            <a:ext cx="4242816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680" y="219456"/>
            <a:ext cx="8778240" cy="877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680" y="1261872"/>
            <a:ext cx="8778240" cy="362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5102352"/>
            <a:ext cx="3121152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5102352"/>
            <a:ext cx="2243328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5102352"/>
            <a:ext cx="2243328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2000" y="150177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Relational </a:t>
            </a:r>
            <a:r>
              <a:rPr lang="en-US" sz="4000" dirty="0" smtClean="0">
                <a:solidFill>
                  <a:srgbClr val="FF0000"/>
                </a:solidFill>
              </a:rPr>
              <a:t>Model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7000" y="3307140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Vinay</a:t>
            </a:r>
            <a:r>
              <a:rPr lang="en-US" sz="3200" dirty="0" smtClean="0"/>
              <a:t> M</a:t>
            </a:r>
          </a:p>
          <a:p>
            <a:r>
              <a:rPr lang="en-US" sz="3200" dirty="0" smtClean="0"/>
              <a:t>Asst. Professor</a:t>
            </a:r>
          </a:p>
          <a:p>
            <a:r>
              <a:rPr lang="en-US" sz="3200" dirty="0" smtClean="0"/>
              <a:t>SITE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28600"/>
            <a:ext cx="78486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698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0075"/>
            <a:ext cx="975360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52475"/>
            <a:ext cx="9753600" cy="4733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447675"/>
            <a:ext cx="800100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8600"/>
            <a:ext cx="86106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590377"/>
            <a:ext cx="7620000" cy="4733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142875"/>
            <a:ext cx="7848600" cy="5191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600075"/>
            <a:ext cx="7848600" cy="4733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600075"/>
            <a:ext cx="8001000" cy="4733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675" y="447675"/>
            <a:ext cx="7858125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400" y="447675"/>
            <a:ext cx="7772400" cy="4886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95275"/>
            <a:ext cx="7924800" cy="5038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8</Words>
  <Application>Microsoft Office PowerPoint</Application>
  <PresentationFormat>Custom</PresentationFormat>
  <Paragraphs>4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Maddiralla</dc:creator>
  <cp:lastModifiedBy>Vinay Maddiralla</cp:lastModifiedBy>
  <cp:revision>5</cp:revision>
  <dcterms:created xsi:type="dcterms:W3CDTF">2022-09-29T07:59:35Z</dcterms:created>
  <dcterms:modified xsi:type="dcterms:W3CDTF">2022-09-29T11:10:48Z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2022-09-29T00:00:00Z</vt:filetime>
  </property>
  <property fmtid="{D5CDD505-2E9C-101B-9397-08002B2CF9AE}" pid="3" name="LastSaved">
    <vt:filetime>2022-09-29T00:00:00Z</vt:filetime>
  </property>
</Properties>
</file>